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D9E7BCA-8DD7-4EF3-A2CF-CFEDA66E2D53}" type="datetimeFigureOut">
              <a:rPr lang="pt-BR" smtClean="0"/>
              <a:pPr/>
              <a:t>22/06/2020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0DE8A87-8B7F-4348-9326-5EDB6EE56A4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D9E7BCA-8DD7-4EF3-A2CF-CFEDA66E2D53}" type="datetimeFigureOut">
              <a:rPr lang="pt-BR" smtClean="0"/>
              <a:pPr/>
              <a:t>22/06/2020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0DE8A87-8B7F-4348-9326-5EDB6EE56A4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5616" y="1340768"/>
            <a:ext cx="6192688" cy="1800200"/>
          </a:xfrm>
        </p:spPr>
        <p:txBody>
          <a:bodyPr>
            <a:normAutofit fontScale="90000"/>
          </a:bodyPr>
          <a:lstStyle/>
          <a:p>
            <a:pPr algn="l"/>
            <a:r>
              <a:rPr lang="pt-BR" sz="6000" dirty="0" smtClean="0">
                <a:solidFill>
                  <a:schemeClr val="tx2"/>
                </a:solidFill>
              </a:rPr>
              <a:t>NOVO</a:t>
            </a:r>
            <a:r>
              <a:rPr lang="pt-BR" sz="6000" dirty="0" smtClean="0"/>
              <a:t/>
            </a:r>
            <a:br>
              <a:rPr lang="pt-BR" sz="6000" dirty="0" smtClean="0"/>
            </a:br>
            <a:r>
              <a:rPr lang="pt-BR" sz="6000" dirty="0" smtClean="0"/>
              <a:t>Portal da Transparência</a:t>
            </a:r>
            <a:endParaRPr lang="pt-BR" sz="6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67744" y="6093296"/>
            <a:ext cx="5472608" cy="560504"/>
          </a:xfrm>
        </p:spPr>
        <p:txBody>
          <a:bodyPr>
            <a:normAutofit/>
          </a:bodyPr>
          <a:lstStyle/>
          <a:p>
            <a:pPr algn="l"/>
            <a:r>
              <a:rPr lang="pt-BR" dirty="0" smtClean="0"/>
              <a:t>Câmara Municipal de Santa Lúcia-PR</a:t>
            </a:r>
            <a:endParaRPr lang="pt-BR" dirty="0"/>
          </a:p>
        </p:txBody>
      </p:sp>
      <p:pic>
        <p:nvPicPr>
          <p:cNvPr id="1026" name="Picture 2" descr="C:\Users\Secretaria\AppData\Local\Microsoft\Windows\Temporary Internet Files\Content.IE5\0SEOEVDP\ea06981c-5c3f-45bd-87e8-e33bc5b5a4dd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3429000"/>
            <a:ext cx="3667125" cy="23583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</TotalTime>
  <Words>6</Words>
  <Application>Microsoft Office PowerPoint</Application>
  <PresentationFormat>Apresentação na tela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Balcão Envidraçado</vt:lpstr>
      <vt:lpstr>NOVO Portal da Transparência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Imagem Portal</dc:title>
  <dc:creator>Secretaria</dc:creator>
  <dc:description>NOVO_x000d_Portal da Transparência</dc:description>
  <cp:lastModifiedBy>Secretaria</cp:lastModifiedBy>
  <cp:revision>3</cp:revision>
  <dcterms:created xsi:type="dcterms:W3CDTF">2020-06-22T12:12:33Z</dcterms:created>
  <dcterms:modified xsi:type="dcterms:W3CDTF">2020-06-22T12:37:10Z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Imagem Portal</vt:lpwstr>
  </property>
  <property fmtid="{D5CDD505-2E9C-101B-9397-08002B2CF9AE}" pid="3" name="SlideDescription">
    <vt:lpwstr>NOVO_x000d_Portal da Transparência</vt:lpwstr>
  </property>
</Properties>
</file>