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9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55" d="100"/>
          <a:sy n="55" d="100"/>
        </p:scale>
        <p:origin x="-2904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B9F891-F901-41E3-B8FB-5B8DBC7875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CDF6A24-BEDD-49A5-9F69-8FC3F05931F5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B88872-FA6B-4455-AA95-97C0CE72B6E4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BAF937A-051B-4D45-AB22-8459E9313977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ítulo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9" name="Subtítulo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t-BR" smtClean="0"/>
              <a:t>Clique para editar o estilo do subtítulo mestre</a:t>
            </a:r>
            <a:endParaRPr kumimoji="0" lang="en-US"/>
          </a:p>
        </p:txBody>
      </p:sp>
      <p:sp>
        <p:nvSpPr>
          <p:cNvPr id="28" name="Espaço Reservado para Data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17" name="Espaço Reservado para Rodapé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10" name="Retângulo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tângulo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tângulo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Conector reto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Conector reto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tângulo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Elipse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Elipse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Elipse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Espaço Reservado para Número de Slide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8" name="Espaço Reservado para Conteúdo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  <p:sp>
        <p:nvSpPr>
          <p:cNvPr id="10" name="Espaço Reservado para Rodapé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pt-BR"/>
          </a:p>
        </p:txBody>
      </p:sp>
      <p:sp>
        <p:nvSpPr>
          <p:cNvPr id="9" name="Retângulo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Conector reto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Conector reto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Conector reto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tângulo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Elipse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Elipse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Elipse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Elipse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lipse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Conector reto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  <p:sp>
        <p:nvSpPr>
          <p:cNvPr id="9" name="Espaço Reservado para Conteúdo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  <p:sp>
        <p:nvSpPr>
          <p:cNvPr id="11" name="Espaço Reservado para Conteúdo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3" name="Espaço Reservado para Conteúdo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12" name="Espaço Reservado para Texto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6" name="Espaço Reservado para Data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8" name="Conector reto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tângulo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Conector reto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Elipse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Espaço Reservado para Conteúdo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pt-BR" smtClean="0"/>
              <a:t>Clique para editar os estilos do texto mestre</a:t>
            </a:r>
          </a:p>
          <a:p>
            <a:pPr lvl="1" eaLnBrk="1" latinLnBrk="0" hangingPunct="1"/>
            <a:r>
              <a:rPr lang="pt-BR" smtClean="0"/>
              <a:t>Segundo nível</a:t>
            </a:r>
          </a:p>
          <a:p>
            <a:pPr lvl="2" eaLnBrk="1" latinLnBrk="0" hangingPunct="1"/>
            <a:r>
              <a:rPr lang="pt-BR" smtClean="0"/>
              <a:t>Terceiro nível</a:t>
            </a:r>
          </a:p>
          <a:p>
            <a:pPr lvl="3" eaLnBrk="1" latinLnBrk="0" hangingPunct="1"/>
            <a:r>
              <a:rPr lang="pt-BR" smtClean="0"/>
              <a:t>Quarto nível</a:t>
            </a:r>
          </a:p>
          <a:p>
            <a:pPr lvl="4" eaLnBrk="1" latinLnBrk="0" hangingPunct="1"/>
            <a:r>
              <a:rPr lang="pt-BR" smtClean="0"/>
              <a:t>Quinto nível</a:t>
            </a:r>
            <a:endParaRPr kumimoji="0" lang="en-US"/>
          </a:p>
        </p:txBody>
      </p:sp>
      <p:sp>
        <p:nvSpPr>
          <p:cNvPr id="21" name="Espaço Reservado para Data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22" name="Espaço Reservado para Número de Slide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  <p:sp>
        <p:nvSpPr>
          <p:cNvPr id="23" name="Espaço Reservado para Rodapé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Elipse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pt-BR" smtClean="0"/>
              <a:t>Clique no ícone para adicionar uma imagem</a:t>
            </a:r>
            <a:endParaRPr kumimoji="0" lang="en-US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</p:txBody>
      </p:sp>
      <p:sp>
        <p:nvSpPr>
          <p:cNvPr id="10" name="Conector reto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tângulo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Conector reto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Conector reto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Conector reto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Espaço Reservado para Data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18" name="Espaço Reservado para Número de Slide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  <p:sp>
        <p:nvSpPr>
          <p:cNvPr id="21" name="Espaço Reservado para Rodapé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Conector reto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Espaço Reservado para Título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pt-BR" smtClean="0"/>
              <a:t>Clique para editar o estilo do título mestre</a:t>
            </a:r>
            <a:endParaRPr kumimoji="0" lang="en-US"/>
          </a:p>
        </p:txBody>
      </p:sp>
      <p:sp>
        <p:nvSpPr>
          <p:cNvPr id="13" name="Espaço Reservado para Texto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t-BR" smtClean="0"/>
              <a:t>Clique para editar os estilos do texto mestre</a:t>
            </a:r>
          </a:p>
          <a:p>
            <a:pPr lvl="1" eaLnBrk="1" latinLnBrk="0" hangingPunct="1"/>
            <a:r>
              <a:rPr kumimoji="0" lang="pt-BR" smtClean="0"/>
              <a:t>Segundo nível</a:t>
            </a:r>
          </a:p>
          <a:p>
            <a:pPr lvl="2" eaLnBrk="1" latinLnBrk="0" hangingPunct="1"/>
            <a:r>
              <a:rPr kumimoji="0" lang="pt-BR" smtClean="0"/>
              <a:t>Terceiro nível</a:t>
            </a:r>
          </a:p>
          <a:p>
            <a:pPr lvl="3" eaLnBrk="1" latinLnBrk="0" hangingPunct="1"/>
            <a:r>
              <a:rPr kumimoji="0" lang="pt-BR" smtClean="0"/>
              <a:t>Quarto nível</a:t>
            </a:r>
          </a:p>
          <a:p>
            <a:pPr lvl="4" eaLnBrk="1" latinLnBrk="0" hangingPunct="1"/>
            <a:r>
              <a:rPr kumimoji="0" lang="pt-BR" smtClean="0"/>
              <a:t>Quinto nível</a:t>
            </a:r>
            <a:endParaRPr kumimoji="0" lang="en-US"/>
          </a:p>
        </p:txBody>
      </p:sp>
      <p:sp>
        <p:nvSpPr>
          <p:cNvPr id="14" name="Espaço Reservado para Data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3D9E7BCA-8DD7-4EF3-A2CF-CFEDA66E2D53}" type="datetimeFigureOut">
              <a:rPr lang="pt-BR" smtClean="0"/>
              <a:t>22/06/2020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Conector reto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Conector reto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tângulo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Conector reto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lipse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Espaço Reservado para Número de Slide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0DE8A87-8B7F-4348-9326-5EDB6EE56A41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9" r:id="rId1"/>
    <p:sldLayoutId id="2147483950" r:id="rId2"/>
    <p:sldLayoutId id="2147483951" r:id="rId3"/>
    <p:sldLayoutId id="2147483952" r:id="rId4"/>
    <p:sldLayoutId id="2147483953" r:id="rId5"/>
    <p:sldLayoutId id="2147483954" r:id="rId6"/>
    <p:sldLayoutId id="2147483955" r:id="rId7"/>
    <p:sldLayoutId id="2147483956" r:id="rId8"/>
    <p:sldLayoutId id="2147483957" r:id="rId9"/>
    <p:sldLayoutId id="2147483958" r:id="rId10"/>
    <p:sldLayoutId id="2147483959" r:id="rId11"/>
  </p:sldLayoutIdLst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115616" y="1340768"/>
            <a:ext cx="6192688" cy="1800200"/>
          </a:xfrm>
        </p:spPr>
        <p:txBody>
          <a:bodyPr>
            <a:normAutofit fontScale="90000"/>
          </a:bodyPr>
          <a:lstStyle/>
          <a:p>
            <a:pPr algn="l"/>
            <a:r>
              <a:rPr lang="pt-BR" sz="6000" dirty="0" smtClean="0">
                <a:solidFill>
                  <a:schemeClr val="tx2"/>
                </a:solidFill>
              </a:rPr>
              <a:t>NOVO</a:t>
            </a:r>
            <a:r>
              <a:rPr lang="pt-BR" sz="6000" dirty="0" smtClean="0"/>
              <a:t/>
            </a:r>
            <a:br>
              <a:rPr lang="pt-BR" sz="6000" dirty="0" smtClean="0"/>
            </a:br>
            <a:r>
              <a:rPr lang="pt-BR" sz="6000" dirty="0" smtClean="0"/>
              <a:t>Portal da Transparência</a:t>
            </a:r>
            <a:endParaRPr lang="pt-BR" sz="6000" dirty="0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2267744" y="6093296"/>
            <a:ext cx="5472608" cy="560504"/>
          </a:xfrm>
        </p:spPr>
        <p:txBody>
          <a:bodyPr>
            <a:normAutofit/>
          </a:bodyPr>
          <a:lstStyle/>
          <a:p>
            <a:pPr algn="l"/>
            <a:r>
              <a:rPr lang="pt-BR" dirty="0" smtClean="0"/>
              <a:t>Câmara Municipal de Santa Lúcia-PR</a:t>
            </a:r>
            <a:endParaRPr lang="pt-BR" dirty="0"/>
          </a:p>
        </p:txBody>
      </p:sp>
      <p:pic>
        <p:nvPicPr>
          <p:cNvPr id="1026" name="Picture 2" descr="C:\Users\Secretaria\AppData\Local\Microsoft\Windows\Temporary Internet Files\Content.IE5\0SEOEVDP\ea06981c-5c3f-45bd-87e8-e33bc5b5a4dd[1]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3429000"/>
            <a:ext cx="3667125" cy="235838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alcão Envidraçado">
  <a:themeElements>
    <a:clrScheme name="Balcão Envidraçado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Balcão Envidraçado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Papel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63000"/>
                <a:tint val="82000"/>
              </a:schemeClr>
              <a:schemeClr val="phClr">
                <a:tint val="10000"/>
                <a:satMod val="400000"/>
              </a:schemeClr>
            </a:duotone>
          </a:blip>
          <a:tile tx="0" ty="0" sx="40000" sy="40000" flip="none" algn="tl"/>
        </a:blipFill>
        <a:blipFill>
          <a:blip xmlns:r="http://schemas.openxmlformats.org/officeDocument/2006/relationships" r:embed="rId1">
            <a:duotone>
              <a:schemeClr val="phClr">
                <a:shade val="40000"/>
              </a:schemeClr>
              <a:schemeClr val="phClr">
                <a:tint val="42000"/>
              </a:schemeClr>
            </a:duotone>
          </a:blip>
          <a:tile tx="0" ty="0" sx="40000" sy="40000" flip="none" algn="tl"/>
        </a:blipFill>
      </a:fillStyleLst>
      <a:lnStyleLst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635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rotWithShape="0">
              <a:srgbClr val="000000">
                <a:alpha val="50000"/>
              </a:srgbClr>
            </a:outerShdw>
            <a:softEdge rad="12700"/>
          </a:effectLst>
        </a:effectStyle>
        <a:effectStyle>
          <a:effectLst>
            <a:outerShdw blurRad="95000" algn="tl" rotWithShape="0">
              <a:srgbClr val="000000">
                <a:alpha val="50000"/>
              </a:srgbClr>
            </a:outerShdw>
          </a:effectLst>
          <a:scene3d>
            <a:camera prst="orthographicFront"/>
            <a:lightRig rig="soft" dir="t">
              <a:rot lat="0" lon="0" rev="18000000"/>
            </a:lightRig>
          </a:scene3d>
          <a:sp3d prstMaterial="dkEdge">
            <a:bevelT w="73660" h="4445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2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</TotalTime>
  <Words>6</Words>
  <Application>Microsoft Office PowerPoint</Application>
  <PresentationFormat>Apresentação na tela (4:3)</PresentationFormat>
  <Paragraphs>2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</vt:i4>
      </vt:variant>
    </vt:vector>
  </HeadingPairs>
  <TitlesOfParts>
    <vt:vector size="2" baseType="lpstr">
      <vt:lpstr>Balcão Envidraçado</vt:lpstr>
      <vt:lpstr>NOVO Portal da Transparência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NOVO Portal da  Transparência</dc:title>
  <dc:creator>Secretaria</dc:creator>
  <cp:lastModifiedBy>Secretaria</cp:lastModifiedBy>
  <cp:revision>3</cp:revision>
  <dcterms:created xsi:type="dcterms:W3CDTF">2020-06-22T12:12:33Z</dcterms:created>
  <dcterms:modified xsi:type="dcterms:W3CDTF">2020-06-22T12:25:55Z</dcterms:modified>
</cp:coreProperties>
</file>